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0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4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0A36-0CA3-439A-B8B3-C3C0BE3DF7F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383A-27E4-4D95-AA9F-9418A132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945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0A36-0CA3-439A-B8B3-C3C0BE3DF7F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383A-27E4-4D95-AA9F-9418A132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7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0A36-0CA3-439A-B8B3-C3C0BE3DF7F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383A-27E4-4D95-AA9F-9418A132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70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0A36-0CA3-439A-B8B3-C3C0BE3DF7F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383A-27E4-4D95-AA9F-9418A132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63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0A36-0CA3-439A-B8B3-C3C0BE3DF7F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383A-27E4-4D95-AA9F-9418A132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9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0A36-0CA3-439A-B8B3-C3C0BE3DF7F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383A-27E4-4D95-AA9F-9418A132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85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0A36-0CA3-439A-B8B3-C3C0BE3DF7F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383A-27E4-4D95-AA9F-9418A132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53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0A36-0CA3-439A-B8B3-C3C0BE3DF7F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383A-27E4-4D95-AA9F-9418A132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7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0A36-0CA3-439A-B8B3-C3C0BE3DF7F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383A-27E4-4D95-AA9F-9418A132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0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0A36-0CA3-439A-B8B3-C3C0BE3DF7F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383A-27E4-4D95-AA9F-9418A132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74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0A36-0CA3-439A-B8B3-C3C0BE3DF7F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383A-27E4-4D95-AA9F-9418A132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17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D0A36-0CA3-439A-B8B3-C3C0BE3DF7F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7383A-27E4-4D95-AA9F-9418A132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3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 builder </a:t>
            </a:r>
            <a:r>
              <a:rPr lang="zh-TW" altLang="en-US" dirty="0" smtClean="0"/>
              <a:t>簡單教</a:t>
            </a:r>
            <a:r>
              <a:rPr lang="zh-TW" altLang="en-US" dirty="0" smtClean="0"/>
              <a:t>學</a:t>
            </a:r>
            <a:endParaRPr 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John yeh 2020.11.16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92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builder 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Workplace / Application Object</a:t>
            </a:r>
          </a:p>
          <a:p>
            <a:r>
              <a:rPr lang="en-US" dirty="0" smtClean="0"/>
              <a:t>Window Object</a:t>
            </a:r>
          </a:p>
          <a:p>
            <a:r>
              <a:rPr lang="en-US" dirty="0" smtClean="0"/>
              <a:t>Control</a:t>
            </a:r>
          </a:p>
          <a:p>
            <a:r>
              <a:rPr lang="en-US" dirty="0" err="1" smtClean="0"/>
              <a:t>PowerScript</a:t>
            </a:r>
            <a:r>
              <a:rPr lang="en-US" dirty="0" smtClean="0"/>
              <a:t> (if switch for ,  -&gt; , </a:t>
            </a:r>
          </a:p>
          <a:p>
            <a:r>
              <a:rPr lang="en-US" dirty="0" err="1" smtClean="0"/>
              <a:t>DataBase</a:t>
            </a:r>
            <a:r>
              <a:rPr lang="en-US" dirty="0" smtClean="0"/>
              <a:t> Painter</a:t>
            </a:r>
          </a:p>
          <a:p>
            <a:r>
              <a:rPr lang="en-US" dirty="0" err="1" smtClean="0"/>
              <a:t>DataWidnow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Menu</a:t>
            </a:r>
          </a:p>
          <a:p>
            <a:r>
              <a:rPr lang="en-US" dirty="0" err="1" smtClean="0"/>
              <a:t>Mdi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279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Application Object</a:t>
            </a:r>
            <a:endParaRPr 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8834" y="1766902"/>
            <a:ext cx="641150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49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120" y="600602"/>
            <a:ext cx="11431760" cy="599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884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8950" y="1832824"/>
            <a:ext cx="9171428" cy="41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48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DataBase</a:t>
            </a:r>
            <a:r>
              <a:rPr lang="en-US" dirty="0" smtClean="0"/>
              <a:t> Painter</a:t>
            </a:r>
            <a:endParaRPr 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9252" y="1532010"/>
            <a:ext cx="652045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54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PowerScript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Open f1</a:t>
            </a:r>
            <a:br>
              <a:rPr lang="en-US" dirty="0" smtClean="0"/>
            </a:br>
            <a:r>
              <a:rPr lang="en-US" dirty="0" err="1" smtClean="0"/>
              <a:t>messageBox</a:t>
            </a:r>
            <a:r>
              <a:rPr lang="en-US" dirty="0" smtClean="0"/>
              <a:t>(“</a:t>
            </a:r>
            <a:r>
              <a:rPr lang="en-US" dirty="0" err="1" smtClean="0"/>
              <a:t>message”,”dear</a:t>
            </a:r>
            <a:r>
              <a:rPr lang="en-US" dirty="0" smtClean="0"/>
              <a:t> john”)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54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connect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SQLCA.DBMS = "SYC Adaptive Server Enterprise"</a:t>
            </a:r>
          </a:p>
          <a:p>
            <a:pPr marL="0" indent="0">
              <a:buNone/>
            </a:pPr>
            <a:r>
              <a:rPr lang="en-US" dirty="0" err="1" smtClean="0"/>
              <a:t>SQLCA.Database</a:t>
            </a:r>
            <a:r>
              <a:rPr lang="en-US" dirty="0" smtClean="0"/>
              <a:t> = "</a:t>
            </a:r>
            <a:r>
              <a:rPr lang="en-US" dirty="0" err="1" smtClean="0"/>
              <a:t>yist</a:t>
            </a:r>
            <a:r>
              <a:rPr lang="en-US" dirty="0" smtClean="0"/>
              <a:t>"</a:t>
            </a:r>
          </a:p>
          <a:p>
            <a:pPr marL="0" indent="0">
              <a:buNone/>
            </a:pPr>
            <a:r>
              <a:rPr lang="en-US" dirty="0" err="1" smtClean="0"/>
              <a:t>SQLCA.LogPass</a:t>
            </a:r>
            <a:r>
              <a:rPr lang="en-US" dirty="0" smtClean="0"/>
              <a:t> = ""</a:t>
            </a:r>
          </a:p>
          <a:p>
            <a:pPr marL="0" indent="0">
              <a:buNone/>
            </a:pPr>
            <a:r>
              <a:rPr lang="en-US" dirty="0" err="1" smtClean="0"/>
              <a:t>SQLCA.ServerName</a:t>
            </a:r>
            <a:r>
              <a:rPr lang="en-US" dirty="0" smtClean="0"/>
              <a:t> = "YMIT27"</a:t>
            </a:r>
          </a:p>
          <a:p>
            <a:pPr marL="0" indent="0">
              <a:buNone/>
            </a:pPr>
            <a:r>
              <a:rPr lang="en-US" dirty="0" err="1" smtClean="0"/>
              <a:t>SQLCA.LogId</a:t>
            </a:r>
            <a:r>
              <a:rPr lang="en-US" dirty="0" smtClean="0"/>
              <a:t> = "</a:t>
            </a:r>
            <a:r>
              <a:rPr lang="en-US" dirty="0" err="1" smtClean="0"/>
              <a:t>yuccd</a:t>
            </a:r>
            <a:r>
              <a:rPr lang="en-US" dirty="0" smtClean="0"/>
              <a:t>"</a:t>
            </a:r>
          </a:p>
          <a:p>
            <a:pPr marL="0" indent="0">
              <a:buNone/>
            </a:pPr>
            <a:r>
              <a:rPr lang="en-US" dirty="0" err="1" smtClean="0"/>
              <a:t>SQLCA.AutoCommit</a:t>
            </a:r>
            <a:r>
              <a:rPr lang="en-US" dirty="0" smtClean="0"/>
              <a:t> = False</a:t>
            </a:r>
          </a:p>
          <a:p>
            <a:pPr marL="0" indent="0">
              <a:buNone/>
            </a:pPr>
            <a:r>
              <a:rPr lang="en-US" dirty="0" err="1" smtClean="0"/>
              <a:t>SQLCA.DBParm</a:t>
            </a:r>
            <a:r>
              <a:rPr lang="en-US" dirty="0" smtClean="0"/>
              <a:t> = "Release='12.5.1'"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4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5890" y="381903"/>
            <a:ext cx="10515600" cy="1325563"/>
          </a:xfrm>
        </p:spPr>
        <p:txBody>
          <a:bodyPr/>
          <a:lstStyle/>
          <a:p>
            <a:r>
              <a:rPr lang="en-US" dirty="0" smtClean="0"/>
              <a:t>Select/Insert/edit/delete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646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74</Words>
  <Application>Microsoft Office PowerPoint</Application>
  <PresentationFormat>寬螢幕</PresentationFormat>
  <Paragraphs>25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新細明體</vt:lpstr>
      <vt:lpstr>Arial</vt:lpstr>
      <vt:lpstr>Calibri</vt:lpstr>
      <vt:lpstr>Calibri Light</vt:lpstr>
      <vt:lpstr>Office 佈景主題</vt:lpstr>
      <vt:lpstr>Power builder 簡單教學</vt:lpstr>
      <vt:lpstr>Power builder </vt:lpstr>
      <vt:lpstr>Application Object</vt:lpstr>
      <vt:lpstr>PowerPoint 簡報</vt:lpstr>
      <vt:lpstr>Control</vt:lpstr>
      <vt:lpstr>DataBase Painter</vt:lpstr>
      <vt:lpstr>PowerScript</vt:lpstr>
      <vt:lpstr>Database connect</vt:lpstr>
      <vt:lpstr>Select/Insert/edit/delete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john yeh</dc:creator>
  <cp:lastModifiedBy>john yeh</cp:lastModifiedBy>
  <cp:revision>15</cp:revision>
  <dcterms:created xsi:type="dcterms:W3CDTF">2020-11-16T00:36:58Z</dcterms:created>
  <dcterms:modified xsi:type="dcterms:W3CDTF">2020-11-16T08:22:19Z</dcterms:modified>
</cp:coreProperties>
</file>